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7" d="100"/>
          <a:sy n="87" d="100"/>
        </p:scale>
        <p:origin x="6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TW" altLang="en-US" smtClean="0"/>
              <a:t>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HK" b="1" dirty="0" smtClean="0">
                <a:solidFill>
                  <a:srgbClr val="FF0000"/>
                </a:solidFill>
                <a:latin typeface="Bernard MT Condensed" panose="02050806060905020404" pitchFamily="18" charset="0"/>
              </a:rPr>
              <a:t>Environmental Problems</a:t>
            </a:r>
            <a:endParaRPr lang="zh-HK" altLang="en-US" b="1" dirty="0">
              <a:solidFill>
                <a:srgbClr val="FF0000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02788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61" y="0"/>
            <a:ext cx="10058400" cy="6703962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8791460" y="6211669"/>
            <a:ext cx="2379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/>
              <a:t>Photo </a:t>
            </a:r>
            <a:r>
              <a:rPr lang="en-US" altLang="zh-HK" b="1" dirty="0" smtClean="0"/>
              <a:t>from </a:t>
            </a:r>
            <a:r>
              <a:rPr lang="en-US" altLang="zh-HK" b="1" dirty="0" err="1"/>
              <a:t>Pexels</a:t>
            </a:r>
            <a:endParaRPr lang="zh-TW" altLang="zh-HK" b="1" dirty="0"/>
          </a:p>
          <a:p>
            <a:endParaRPr lang="zh-HK" altLang="en-US" b="1" dirty="0"/>
          </a:p>
        </p:txBody>
      </p:sp>
    </p:spTree>
    <p:extLst>
      <p:ext uri="{BB962C8B-B14F-4D97-AF65-F5344CB8AC3E}">
        <p14:creationId xmlns:p14="http://schemas.microsoft.com/office/powerpoint/2010/main" val="607617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87" y="0"/>
            <a:ext cx="10058400" cy="6704755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2633031" y="6289779"/>
            <a:ext cx="3701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/>
              <a:t>Photo </a:t>
            </a:r>
            <a:r>
              <a:rPr lang="en-US" altLang="zh-HK" b="1" dirty="0" smtClean="0"/>
              <a:t>by </a:t>
            </a:r>
            <a:r>
              <a:rPr lang="en-US" altLang="zh-HK" b="1" dirty="0" err="1" smtClean="0"/>
              <a:t>Pok</a:t>
            </a:r>
            <a:r>
              <a:rPr lang="en-US" altLang="zh-HK" b="1" dirty="0" smtClean="0"/>
              <a:t> </a:t>
            </a:r>
            <a:r>
              <a:rPr lang="en-US" altLang="zh-HK" b="1" dirty="0" err="1" smtClean="0"/>
              <a:t>Rie</a:t>
            </a:r>
            <a:r>
              <a:rPr lang="en-US" altLang="zh-HK" b="1" dirty="0" smtClean="0"/>
              <a:t> from </a:t>
            </a:r>
            <a:r>
              <a:rPr lang="en-US" altLang="zh-HK" b="1" dirty="0" err="1"/>
              <a:t>Pexels</a:t>
            </a:r>
            <a:endParaRPr lang="zh-TW" altLang="zh-HK" b="1" dirty="0"/>
          </a:p>
          <a:p>
            <a:endParaRPr lang="zh-HK" altLang="en-US" b="1" dirty="0"/>
          </a:p>
        </p:txBody>
      </p:sp>
    </p:spTree>
    <p:extLst>
      <p:ext uri="{BB962C8B-B14F-4D97-AF65-F5344CB8AC3E}">
        <p14:creationId xmlns:p14="http://schemas.microsoft.com/office/powerpoint/2010/main" val="306937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995" y="0"/>
            <a:ext cx="10058400" cy="6678777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8791460" y="6285835"/>
            <a:ext cx="2379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/>
              <a:t>Photo </a:t>
            </a:r>
            <a:r>
              <a:rPr lang="en-US" altLang="zh-HK" b="1" dirty="0" smtClean="0"/>
              <a:t>from </a:t>
            </a:r>
            <a:r>
              <a:rPr lang="en-US" altLang="zh-HK" b="1" dirty="0" err="1"/>
              <a:t>Pexels</a:t>
            </a:r>
            <a:endParaRPr lang="zh-TW" altLang="zh-HK" b="1" dirty="0"/>
          </a:p>
          <a:p>
            <a:endParaRPr lang="zh-HK" altLang="en-US" b="1" dirty="0"/>
          </a:p>
        </p:txBody>
      </p:sp>
    </p:spTree>
    <p:extLst>
      <p:ext uri="{BB962C8B-B14F-4D97-AF65-F5344CB8AC3E}">
        <p14:creationId xmlns:p14="http://schemas.microsoft.com/office/powerpoint/2010/main" val="1230686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8791460" y="6285835"/>
            <a:ext cx="2379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/>
              <a:t>Photo </a:t>
            </a:r>
            <a:r>
              <a:rPr lang="en-US" altLang="zh-HK" b="1" dirty="0" smtClean="0"/>
              <a:t>from </a:t>
            </a:r>
            <a:r>
              <a:rPr lang="en-US" altLang="zh-HK" b="1" dirty="0" err="1" smtClean="0"/>
              <a:t>Pixabay</a:t>
            </a:r>
            <a:endParaRPr lang="zh-TW" altLang="zh-HK" b="1" dirty="0"/>
          </a:p>
          <a:p>
            <a:endParaRPr lang="zh-HK" altLang="en-US" b="1" dirty="0"/>
          </a:p>
        </p:txBody>
      </p:sp>
    </p:spTree>
    <p:extLst>
      <p:ext uri="{BB962C8B-B14F-4D97-AF65-F5344CB8AC3E}">
        <p14:creationId xmlns:p14="http://schemas.microsoft.com/office/powerpoint/2010/main" val="3219320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68" y="0"/>
            <a:ext cx="11300859" cy="6356733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8339770" y="5911263"/>
            <a:ext cx="3340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/>
              <a:t>Photo </a:t>
            </a:r>
            <a:r>
              <a:rPr lang="en-US" altLang="zh-HK" b="1" dirty="0" smtClean="0"/>
              <a:t>from Shopify Partners</a:t>
            </a:r>
            <a:endParaRPr lang="zh-TW" altLang="zh-HK" b="1" dirty="0"/>
          </a:p>
          <a:p>
            <a:endParaRPr lang="zh-HK" altLang="en-US" b="1" dirty="0"/>
          </a:p>
        </p:txBody>
      </p:sp>
    </p:spTree>
    <p:extLst>
      <p:ext uri="{BB962C8B-B14F-4D97-AF65-F5344CB8AC3E}">
        <p14:creationId xmlns:p14="http://schemas.microsoft.com/office/powerpoint/2010/main" val="6133081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離子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321</TotalTime>
  <Words>21</Words>
  <Application>Microsoft Office PowerPoint</Application>
  <PresentationFormat>寬螢幕</PresentationFormat>
  <Paragraphs>6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2" baseType="lpstr">
      <vt:lpstr>新細明體</vt:lpstr>
      <vt:lpstr>Arial</vt:lpstr>
      <vt:lpstr>Bernard MT Condensed</vt:lpstr>
      <vt:lpstr>Century Gothic</vt:lpstr>
      <vt:lpstr>Wingdings 3</vt:lpstr>
      <vt:lpstr>離子</vt:lpstr>
      <vt:lpstr>Environmental Problems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Environmental Problems</dc:title>
  <dc:creator>WONG, Yee-long</dc:creator>
  <cp:lastModifiedBy>WONG, Yee-long</cp:lastModifiedBy>
  <cp:revision>3</cp:revision>
  <dcterms:created xsi:type="dcterms:W3CDTF">2019-01-09T01:45:09Z</dcterms:created>
  <dcterms:modified xsi:type="dcterms:W3CDTF">2019-01-11T08:58:49Z</dcterms:modified>
</cp:coreProperties>
</file>